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36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15" Target="../media/image13.png" Type="http://schemas.openxmlformats.org/officeDocument/2006/relationships/image"/><Relationship Id="rId16" Target="../media/image14.png" Type="http://schemas.openxmlformats.org/officeDocument/2006/relationships/image"/><Relationship Id="rId17" Target="../media/image18.png" Type="http://schemas.openxmlformats.org/officeDocument/2006/relationships/image"/><Relationship Id="rId18" Target="../media/image20.png" Type="http://schemas.openxmlformats.org/officeDocument/2006/relationships/image"/><Relationship Id="rId19" Target="../media/image98.png" Type="http://schemas.openxmlformats.org/officeDocument/2006/relationships/image"/><Relationship Id="rId2" Target="../media/image92.png" Type="http://schemas.openxmlformats.org/officeDocument/2006/relationships/image"/><Relationship Id="rId20" Target="../media/image99.png" Type="http://schemas.openxmlformats.org/officeDocument/2006/relationships/image"/><Relationship Id="rId21" Target="../media/image100.png" Type="http://schemas.openxmlformats.org/officeDocument/2006/relationships/image"/><Relationship Id="rId22" Target="../media/image101.png" Type="http://schemas.openxmlformats.org/officeDocument/2006/relationships/image"/><Relationship Id="rId23" Target="../media/image102.png" Type="http://schemas.openxmlformats.org/officeDocument/2006/relationships/image"/><Relationship Id="rId24" Target="../media/image103.png" Type="http://schemas.openxmlformats.org/officeDocument/2006/relationships/image"/><Relationship Id="rId25" Target="../media/image104.png" Type="http://schemas.openxmlformats.org/officeDocument/2006/relationships/image"/><Relationship Id="rId26" Target="../media/image105.png" Type="http://schemas.openxmlformats.org/officeDocument/2006/relationships/image"/><Relationship Id="rId27" Target="../media/image106.png" Type="http://schemas.openxmlformats.org/officeDocument/2006/relationships/image"/><Relationship Id="rId28" Target="../media/image107.png" Type="http://schemas.openxmlformats.org/officeDocument/2006/relationships/image"/><Relationship Id="rId29" Target="../media/image108.png" Type="http://schemas.openxmlformats.org/officeDocument/2006/relationships/image"/><Relationship Id="rId3" Target="../media/image93.png" Type="http://schemas.openxmlformats.org/officeDocument/2006/relationships/image"/><Relationship Id="rId30" Target="../media/image109.png" Type="http://schemas.openxmlformats.org/officeDocument/2006/relationships/image"/><Relationship Id="rId31" Target="../media/image110.png" Type="http://schemas.openxmlformats.org/officeDocument/2006/relationships/image"/><Relationship Id="rId32" Target="../media/image111.png" Type="http://schemas.openxmlformats.org/officeDocument/2006/relationships/image"/><Relationship Id="rId4" Target="../media/image94.png" Type="http://schemas.openxmlformats.org/officeDocument/2006/relationships/image"/><Relationship Id="rId5" Target="../media/image95.png" Type="http://schemas.openxmlformats.org/officeDocument/2006/relationships/image"/><Relationship Id="rId6" Target="../media/image4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112.png" Type="http://schemas.openxmlformats.org/officeDocument/2006/relationships/image"/><Relationship Id="rId15" Target="../media/image113.png" Type="http://schemas.openxmlformats.org/officeDocument/2006/relationships/image"/><Relationship Id="rId16" Target="../media/image114.png" Type="http://schemas.openxmlformats.org/officeDocument/2006/relationships/image"/><Relationship Id="rId17" Target="../media/image115.png" Type="http://schemas.openxmlformats.org/officeDocument/2006/relationships/image"/><Relationship Id="rId18" Target="../media/image116.png" Type="http://schemas.openxmlformats.org/officeDocument/2006/relationships/image"/><Relationship Id="rId19" Target="../media/image117.png" Type="http://schemas.openxmlformats.org/officeDocument/2006/relationships/image"/><Relationship Id="rId2" Target="../media/image4.png" Type="http://schemas.openxmlformats.org/officeDocument/2006/relationships/image"/><Relationship Id="rId20" Target="../media/image118.png" Type="http://schemas.openxmlformats.org/officeDocument/2006/relationships/image"/><Relationship Id="rId21" Target="../media/image119.png" Type="http://schemas.openxmlformats.org/officeDocument/2006/relationships/image"/><Relationship Id="rId22" Target="../media/image120.png" Type="http://schemas.openxmlformats.org/officeDocument/2006/relationships/image"/><Relationship Id="rId23" Target="../media/image12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32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122.png" Type="http://schemas.openxmlformats.org/officeDocument/2006/relationships/image"/><Relationship Id="rId15" Target="../media/image123.png" Type="http://schemas.openxmlformats.org/officeDocument/2006/relationships/image"/><Relationship Id="rId16" Target="../media/image124.png" Type="http://schemas.openxmlformats.org/officeDocument/2006/relationships/image"/><Relationship Id="rId17" Target="../media/image125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" Target="../media/image4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32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33.png" Type="http://schemas.openxmlformats.org/officeDocument/2006/relationships/image"/><Relationship Id="rId15" Target="../media/image13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32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33.png" Type="http://schemas.openxmlformats.org/officeDocument/2006/relationships/image"/><Relationship Id="rId14" Target="../media/image134.png" Type="http://schemas.openxmlformats.org/officeDocument/2006/relationships/image"/><Relationship Id="rId15" Target="../media/image135.png" Type="http://schemas.openxmlformats.org/officeDocument/2006/relationships/image"/><Relationship Id="rId16" Target="../media/image136.png" Type="http://schemas.openxmlformats.org/officeDocument/2006/relationships/image"/><Relationship Id="rId17" Target="../media/image137.png" Type="http://schemas.openxmlformats.org/officeDocument/2006/relationships/image"/><Relationship Id="rId18" Target="../media/image138.png" Type="http://schemas.openxmlformats.org/officeDocument/2006/relationships/image"/><Relationship Id="rId19" Target="../media/image139.png" Type="http://schemas.openxmlformats.org/officeDocument/2006/relationships/image"/><Relationship Id="rId2" Target="../media/image4.png" Type="http://schemas.openxmlformats.org/officeDocument/2006/relationships/image"/><Relationship Id="rId20" Target="../media/image140.png" Type="http://schemas.openxmlformats.org/officeDocument/2006/relationships/image"/><Relationship Id="rId21" Target="../media/image141.png" Type="http://schemas.openxmlformats.org/officeDocument/2006/relationships/image"/><Relationship Id="rId22" Target="../media/image142.png" Type="http://schemas.openxmlformats.org/officeDocument/2006/relationships/image"/><Relationship Id="rId23" Target="../media/image143.png" Type="http://schemas.openxmlformats.org/officeDocument/2006/relationships/image"/><Relationship Id="rId24" Target="../media/image14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32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146.png" Type="http://schemas.openxmlformats.org/officeDocument/2006/relationships/image"/><Relationship Id="rId15" Target="../media/image147.png" Type="http://schemas.openxmlformats.org/officeDocument/2006/relationships/image"/><Relationship Id="rId16" Target="../media/image148.png" Type="http://schemas.openxmlformats.org/officeDocument/2006/relationships/image"/><Relationship Id="rId17" Target="../media/image149.png" Type="http://schemas.openxmlformats.org/officeDocument/2006/relationships/image"/><Relationship Id="rId18" Target="../media/image150.png" Type="http://schemas.openxmlformats.org/officeDocument/2006/relationships/image"/><Relationship Id="rId19" Target="../media/image151.png" Type="http://schemas.openxmlformats.org/officeDocument/2006/relationships/image"/><Relationship Id="rId2" Target="../media/image4.png" Type="http://schemas.openxmlformats.org/officeDocument/2006/relationships/image"/><Relationship Id="rId20" Target="../media/image152.png" Type="http://schemas.openxmlformats.org/officeDocument/2006/relationships/image"/><Relationship Id="rId21" Target="../media/image153.png" Type="http://schemas.openxmlformats.org/officeDocument/2006/relationships/image"/><Relationship Id="rId22" Target="../media/image154.png" Type="http://schemas.openxmlformats.org/officeDocument/2006/relationships/image"/><Relationship Id="rId23" Target="../media/image155.png" Type="http://schemas.openxmlformats.org/officeDocument/2006/relationships/image"/><Relationship Id="rId24" Target="../media/image156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7.png" Type="http://schemas.openxmlformats.org/officeDocument/2006/relationships/image"/><Relationship Id="rId13" Target="../media/image158.png" Type="http://schemas.openxmlformats.org/officeDocument/2006/relationships/image"/><Relationship Id="rId14" Target="../media/image159.png" Type="http://schemas.openxmlformats.org/officeDocument/2006/relationships/image"/><Relationship Id="rId15" Target="../media/image160.png" Type="http://schemas.openxmlformats.org/officeDocument/2006/relationships/image"/><Relationship Id="rId16" Target="../media/image18.png" Type="http://schemas.openxmlformats.org/officeDocument/2006/relationships/image"/><Relationship Id="rId17" Target="../media/image20.png" Type="http://schemas.openxmlformats.org/officeDocument/2006/relationships/image"/><Relationship Id="rId18" Target="../media/image161.png" Type="http://schemas.openxmlformats.org/officeDocument/2006/relationships/image"/><Relationship Id="rId19" Target="../media/image16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63.png" Type="http://schemas.openxmlformats.org/officeDocument/2006/relationships/image"/><Relationship Id="rId13" Target="../media/image164.png" Type="http://schemas.openxmlformats.org/officeDocument/2006/relationships/image"/><Relationship Id="rId14" Target="../media/image165.png" Type="http://schemas.openxmlformats.org/officeDocument/2006/relationships/image"/><Relationship Id="rId15" Target="../media/image166.png" Type="http://schemas.openxmlformats.org/officeDocument/2006/relationships/image"/><Relationship Id="rId16" Target="../media/image18.png" Type="http://schemas.openxmlformats.org/officeDocument/2006/relationships/image"/><Relationship Id="rId17" Target="../media/image20.png" Type="http://schemas.openxmlformats.org/officeDocument/2006/relationships/image"/><Relationship Id="rId18" Target="../media/image167.png" Type="http://schemas.openxmlformats.org/officeDocument/2006/relationships/image"/><Relationship Id="rId19" Target="../media/image168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169.png" Type="http://schemas.openxmlformats.org/officeDocument/2006/relationships/image"/><Relationship Id="rId15" Target="../media/image170.png" Type="http://schemas.openxmlformats.org/officeDocument/2006/relationships/image"/><Relationship Id="rId16" Target="../media/image171.png" Type="http://schemas.openxmlformats.org/officeDocument/2006/relationships/image"/><Relationship Id="rId17" Target="../media/image17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173.png" Type="http://schemas.openxmlformats.org/officeDocument/2006/relationships/image"/><Relationship Id="rId15" Target="../media/image149.png" Type="http://schemas.openxmlformats.org/officeDocument/2006/relationships/image"/><Relationship Id="rId16" Target="../media/image174.png" Type="http://schemas.openxmlformats.org/officeDocument/2006/relationships/image"/><Relationship Id="rId17" Target="../media/image175.png" Type="http://schemas.openxmlformats.org/officeDocument/2006/relationships/image"/><Relationship Id="rId18" Target="../media/image176.png" Type="http://schemas.openxmlformats.org/officeDocument/2006/relationships/image"/><Relationship Id="rId19" Target="../media/image177.png" Type="http://schemas.openxmlformats.org/officeDocument/2006/relationships/image"/><Relationship Id="rId2" Target="../media/image4.png" Type="http://schemas.openxmlformats.org/officeDocument/2006/relationships/image"/><Relationship Id="rId20" Target="../media/image178.png" Type="http://schemas.openxmlformats.org/officeDocument/2006/relationships/image"/><Relationship Id="rId21" Target="../media/image179.png" Type="http://schemas.openxmlformats.org/officeDocument/2006/relationships/image"/><Relationship Id="rId22" Target="../media/image180.png" Type="http://schemas.openxmlformats.org/officeDocument/2006/relationships/image"/><Relationship Id="rId23" Target="../media/image181.png" Type="http://schemas.openxmlformats.org/officeDocument/2006/relationships/image"/><Relationship Id="rId24" Target="../media/image182.png" Type="http://schemas.openxmlformats.org/officeDocument/2006/relationships/image"/><Relationship Id="rId25" Target="../media/image183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24.png" Type="http://schemas.openxmlformats.org/officeDocument/2006/relationships/image"/><Relationship Id="rId15" Target="../media/image25.png" Type="http://schemas.openxmlformats.org/officeDocument/2006/relationships/image"/><Relationship Id="rId16" Target="../media/image26.png" Type="http://schemas.openxmlformats.org/officeDocument/2006/relationships/image"/><Relationship Id="rId17" Target="../media/image27.png" Type="http://schemas.openxmlformats.org/officeDocument/2006/relationships/image"/><Relationship Id="rId18" Target="../media/image28.png" Type="http://schemas.openxmlformats.org/officeDocument/2006/relationships/image"/><Relationship Id="rId19" Target="../media/image29.png" Type="http://schemas.openxmlformats.org/officeDocument/2006/relationships/image"/><Relationship Id="rId2" Target="../media/image4.png" Type="http://schemas.openxmlformats.org/officeDocument/2006/relationships/image"/><Relationship Id="rId20" Target="../media/image30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3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4.png" Type="http://schemas.openxmlformats.org/officeDocument/2006/relationships/image"/><Relationship Id="rId13" Target="../media/image185.png" Type="http://schemas.openxmlformats.org/officeDocument/2006/relationships/image"/><Relationship Id="rId14" Target="../media/image18.png" Type="http://schemas.openxmlformats.org/officeDocument/2006/relationships/image"/><Relationship Id="rId15" Target="../media/image33.png" Type="http://schemas.openxmlformats.org/officeDocument/2006/relationships/image"/><Relationship Id="rId16" Target="../media/image186.png" Type="http://schemas.openxmlformats.org/officeDocument/2006/relationships/image"/><Relationship Id="rId17" Target="../media/image187.png" Type="http://schemas.openxmlformats.org/officeDocument/2006/relationships/image"/><Relationship Id="rId18" Target="../media/image188.png" Type="http://schemas.openxmlformats.org/officeDocument/2006/relationships/image"/><Relationship Id="rId19" Target="../media/image189.png" Type="http://schemas.openxmlformats.org/officeDocument/2006/relationships/image"/><Relationship Id="rId2" Target="../media/image4.png" Type="http://schemas.openxmlformats.org/officeDocument/2006/relationships/image"/><Relationship Id="rId20" Target="../media/image190.png" Type="http://schemas.openxmlformats.org/officeDocument/2006/relationships/image"/><Relationship Id="rId21" Target="../media/image149.png" Type="http://schemas.openxmlformats.org/officeDocument/2006/relationships/image"/><Relationship Id="rId22" Target="../media/image191.png" Type="http://schemas.openxmlformats.org/officeDocument/2006/relationships/image"/><Relationship Id="rId23" Target="../media/image192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33.png" Type="http://schemas.openxmlformats.org/officeDocument/2006/relationships/image"/><Relationship Id="rId14" Target="../media/image193.png" Type="http://schemas.openxmlformats.org/officeDocument/2006/relationships/image"/><Relationship Id="rId15" Target="../media/image194.png" Type="http://schemas.openxmlformats.org/officeDocument/2006/relationships/image"/><Relationship Id="rId16" Target="../media/image195.png" Type="http://schemas.openxmlformats.org/officeDocument/2006/relationships/image"/><Relationship Id="rId17" Target="../media/image149.png" Type="http://schemas.openxmlformats.org/officeDocument/2006/relationships/image"/><Relationship Id="rId18" Target="../media/image196.png" Type="http://schemas.openxmlformats.org/officeDocument/2006/relationships/image"/><Relationship Id="rId19" Target="../media/image197.png" Type="http://schemas.openxmlformats.org/officeDocument/2006/relationships/image"/><Relationship Id="rId2" Target="../media/image4.png" Type="http://schemas.openxmlformats.org/officeDocument/2006/relationships/image"/><Relationship Id="rId20" Target="../media/image198.png" Type="http://schemas.openxmlformats.org/officeDocument/2006/relationships/image"/><Relationship Id="rId21" Target="../media/image199.png" Type="http://schemas.openxmlformats.org/officeDocument/2006/relationships/image"/><Relationship Id="rId22" Target="../media/image181.png" Type="http://schemas.openxmlformats.org/officeDocument/2006/relationships/image"/><Relationship Id="rId23" Target="../media/image182.png" Type="http://schemas.openxmlformats.org/officeDocument/2006/relationships/image"/><Relationship Id="rId24" Target="../media/image200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201.png" Type="http://schemas.openxmlformats.org/officeDocument/2006/relationships/image"/><Relationship Id="rId15" Target="../media/image202.png" Type="http://schemas.openxmlformats.org/officeDocument/2006/relationships/image"/><Relationship Id="rId16" Target="../media/image203.png" Type="http://schemas.openxmlformats.org/officeDocument/2006/relationships/image"/><Relationship Id="rId17" Target="../media/image204.png" Type="http://schemas.openxmlformats.org/officeDocument/2006/relationships/image"/><Relationship Id="rId18" Target="../media/image149.png" Type="http://schemas.openxmlformats.org/officeDocument/2006/relationships/image"/><Relationship Id="rId19" Target="../media/image205.png" Type="http://schemas.openxmlformats.org/officeDocument/2006/relationships/image"/><Relationship Id="rId2" Target="../media/image4.png" Type="http://schemas.openxmlformats.org/officeDocument/2006/relationships/image"/><Relationship Id="rId20" Target="../media/image206.png" Type="http://schemas.openxmlformats.org/officeDocument/2006/relationships/image"/><Relationship Id="rId21" Target="../media/image207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208.png" Type="http://schemas.openxmlformats.org/officeDocument/2006/relationships/image"/><Relationship Id="rId13" Target="../media/image209.png" Type="http://schemas.openxmlformats.org/officeDocument/2006/relationships/image"/><Relationship Id="rId14" Target="../media/image18.png" Type="http://schemas.openxmlformats.org/officeDocument/2006/relationships/image"/><Relationship Id="rId15" Target="../media/image20.png" Type="http://schemas.openxmlformats.org/officeDocument/2006/relationships/image"/><Relationship Id="rId16" Target="../media/image210.png" Type="http://schemas.openxmlformats.org/officeDocument/2006/relationships/image"/><Relationship Id="rId17" Target="../media/image211.png" Type="http://schemas.openxmlformats.org/officeDocument/2006/relationships/image"/><Relationship Id="rId18" Target="../media/image2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213.png" Type="http://schemas.openxmlformats.org/officeDocument/2006/relationships/image"/><Relationship Id="rId13" Target="../media/image214.png" Type="http://schemas.openxmlformats.org/officeDocument/2006/relationships/image"/><Relationship Id="rId14" Target="../media/image215.png" Type="http://schemas.openxmlformats.org/officeDocument/2006/relationships/image"/><Relationship Id="rId15" Target="../media/image216.png" Type="http://schemas.openxmlformats.org/officeDocument/2006/relationships/image"/><Relationship Id="rId16" Target="../media/image217.png" Type="http://schemas.openxmlformats.org/officeDocument/2006/relationships/image"/><Relationship Id="rId17" Target="../media/image218.png" Type="http://schemas.openxmlformats.org/officeDocument/2006/relationships/image"/><Relationship Id="rId18" Target="../media/image18.png" Type="http://schemas.openxmlformats.org/officeDocument/2006/relationships/image"/><Relationship Id="rId19" Target="../media/image20.png" Type="http://schemas.openxmlformats.org/officeDocument/2006/relationships/image"/><Relationship Id="rId2" Target="../media/image4.png" Type="http://schemas.openxmlformats.org/officeDocument/2006/relationships/image"/><Relationship Id="rId20" Target="../media/image219.png" Type="http://schemas.openxmlformats.org/officeDocument/2006/relationships/image"/><Relationship Id="rId21" Target="../media/image220.png" Type="http://schemas.openxmlformats.org/officeDocument/2006/relationships/image"/><Relationship Id="rId22" Target="../media/image22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33.png" Type="http://schemas.openxmlformats.org/officeDocument/2006/relationships/image"/><Relationship Id="rId14" Target="../media/image222.png" Type="http://schemas.openxmlformats.org/officeDocument/2006/relationships/image"/><Relationship Id="rId15" Target="../media/image223.png" Type="http://schemas.openxmlformats.org/officeDocument/2006/relationships/image"/><Relationship Id="rId16" Target="../media/image224.png" Type="http://schemas.openxmlformats.org/officeDocument/2006/relationships/image"/><Relationship Id="rId17" Target="../media/image53.png" Type="http://schemas.openxmlformats.org/officeDocument/2006/relationships/image"/><Relationship Id="rId18" Target="../media/image225.png" Type="http://schemas.openxmlformats.org/officeDocument/2006/relationships/image"/><Relationship Id="rId19" Target="../media/image226.png" Type="http://schemas.openxmlformats.org/officeDocument/2006/relationships/image"/><Relationship Id="rId2" Target="../media/image4.png" Type="http://schemas.openxmlformats.org/officeDocument/2006/relationships/image"/><Relationship Id="rId20" Target="../media/image227.png" Type="http://schemas.openxmlformats.org/officeDocument/2006/relationships/image"/><Relationship Id="rId21" Target="../media/image228.png" Type="http://schemas.openxmlformats.org/officeDocument/2006/relationships/image"/><Relationship Id="rId22" Target="../media/image229.png" Type="http://schemas.openxmlformats.org/officeDocument/2006/relationships/image"/><Relationship Id="rId23" Target="../media/image230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231.png" Type="http://schemas.openxmlformats.org/officeDocument/2006/relationships/image"/><Relationship Id="rId13" Target="../media/image232.png" Type="http://schemas.openxmlformats.org/officeDocument/2006/relationships/image"/><Relationship Id="rId14" Target="../media/image18.png" Type="http://schemas.openxmlformats.org/officeDocument/2006/relationships/image"/><Relationship Id="rId15" Target="../media/image20.png" Type="http://schemas.openxmlformats.org/officeDocument/2006/relationships/image"/><Relationship Id="rId16" Target="../media/image233.png" Type="http://schemas.openxmlformats.org/officeDocument/2006/relationships/image"/><Relationship Id="rId17" Target="../media/image234.png" Type="http://schemas.openxmlformats.org/officeDocument/2006/relationships/image"/><Relationship Id="rId18" Target="../media/image235.png" Type="http://schemas.openxmlformats.org/officeDocument/2006/relationships/image"/><Relationship Id="rId19" Target="../media/image236.png" Type="http://schemas.openxmlformats.org/officeDocument/2006/relationships/image"/><Relationship Id="rId2" Target="../media/image4.png" Type="http://schemas.openxmlformats.org/officeDocument/2006/relationships/image"/><Relationship Id="rId20" Target="../media/image237.png" Type="http://schemas.openxmlformats.org/officeDocument/2006/relationships/image"/><Relationship Id="rId21" Target="../media/image238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239.png" Type="http://schemas.openxmlformats.org/officeDocument/2006/relationships/image"/><Relationship Id="rId13" Target="../media/image240.png" Type="http://schemas.openxmlformats.org/officeDocument/2006/relationships/image"/><Relationship Id="rId14" Target="../media/image149.png" Type="http://schemas.openxmlformats.org/officeDocument/2006/relationships/image"/><Relationship Id="rId15" Target="../media/image18.png" Type="http://schemas.openxmlformats.org/officeDocument/2006/relationships/image"/><Relationship Id="rId16" Target="../media/image20.png" Type="http://schemas.openxmlformats.org/officeDocument/2006/relationships/image"/><Relationship Id="rId17" Target="../media/image241.png" Type="http://schemas.openxmlformats.org/officeDocument/2006/relationships/image"/><Relationship Id="rId18" Target="../media/image242.png" Type="http://schemas.openxmlformats.org/officeDocument/2006/relationships/image"/><Relationship Id="rId19" Target="../media/image24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244.png" Type="http://schemas.openxmlformats.org/officeDocument/2006/relationships/image"/><Relationship Id="rId13" Target="../media/image245.png" Type="http://schemas.openxmlformats.org/officeDocument/2006/relationships/image"/><Relationship Id="rId14" Target="../media/image246.png" Type="http://schemas.openxmlformats.org/officeDocument/2006/relationships/image"/><Relationship Id="rId15" Target="../media/image247.png" Type="http://schemas.openxmlformats.org/officeDocument/2006/relationships/image"/><Relationship Id="rId16" Target="../media/image18.png" Type="http://schemas.openxmlformats.org/officeDocument/2006/relationships/image"/><Relationship Id="rId17" Target="../media/image33.png" Type="http://schemas.openxmlformats.org/officeDocument/2006/relationships/image"/><Relationship Id="rId18" Target="../media/image248.png" Type="http://schemas.openxmlformats.org/officeDocument/2006/relationships/image"/><Relationship Id="rId19" Target="../media/image249.png" Type="http://schemas.openxmlformats.org/officeDocument/2006/relationships/image"/><Relationship Id="rId2" Target="../media/image4.png" Type="http://schemas.openxmlformats.org/officeDocument/2006/relationships/image"/><Relationship Id="rId20" Target="../media/image250.png" Type="http://schemas.openxmlformats.org/officeDocument/2006/relationships/image"/><Relationship Id="rId21" Target="../media/image251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252.png" Type="http://schemas.openxmlformats.org/officeDocument/2006/relationships/image"/><Relationship Id="rId13" Target="../media/image253.png" Type="http://schemas.openxmlformats.org/officeDocument/2006/relationships/image"/><Relationship Id="rId14" Target="../media/image254.png" Type="http://schemas.openxmlformats.org/officeDocument/2006/relationships/image"/><Relationship Id="rId15" Target="../media/image255.png" Type="http://schemas.openxmlformats.org/officeDocument/2006/relationships/image"/><Relationship Id="rId16" Target="../media/image18.png" Type="http://schemas.openxmlformats.org/officeDocument/2006/relationships/image"/><Relationship Id="rId17" Target="../media/image33.png" Type="http://schemas.openxmlformats.org/officeDocument/2006/relationships/image"/><Relationship Id="rId18" Target="../media/image256.png" Type="http://schemas.openxmlformats.org/officeDocument/2006/relationships/image"/><Relationship Id="rId19" Target="../media/image257.png" Type="http://schemas.openxmlformats.org/officeDocument/2006/relationships/image"/><Relationship Id="rId2" Target="../media/image4.png" Type="http://schemas.openxmlformats.org/officeDocument/2006/relationships/image"/><Relationship Id="rId20" Target="../media/image250.png" Type="http://schemas.openxmlformats.org/officeDocument/2006/relationships/image"/><Relationship Id="rId21" Target="../media/image258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1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259.png" Type="http://schemas.openxmlformats.org/officeDocument/2006/relationships/image"/><Relationship Id="rId13" Target="../media/image260.png" Type="http://schemas.openxmlformats.org/officeDocument/2006/relationships/image"/><Relationship Id="rId14" Target="../media/image261.png" Type="http://schemas.openxmlformats.org/officeDocument/2006/relationships/image"/><Relationship Id="rId15" Target="../media/image262.png" Type="http://schemas.openxmlformats.org/officeDocument/2006/relationships/image"/><Relationship Id="rId16" Target="../media/image18.png" Type="http://schemas.openxmlformats.org/officeDocument/2006/relationships/image"/><Relationship Id="rId17" Target="../media/image33.png" Type="http://schemas.openxmlformats.org/officeDocument/2006/relationships/image"/><Relationship Id="rId18" Target="../media/image263.png" Type="http://schemas.openxmlformats.org/officeDocument/2006/relationships/image"/><Relationship Id="rId19" Target="../media/image264.png" Type="http://schemas.openxmlformats.org/officeDocument/2006/relationships/image"/><Relationship Id="rId2" Target="../media/image4.png" Type="http://schemas.openxmlformats.org/officeDocument/2006/relationships/image"/><Relationship Id="rId20" Target="../media/image250.png" Type="http://schemas.openxmlformats.org/officeDocument/2006/relationships/image"/><Relationship Id="rId21" Target="../media/image265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33.png" Type="http://schemas.openxmlformats.org/officeDocument/2006/relationships/image"/><Relationship Id="rId15" Target="../media/image267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66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20.png" Type="http://schemas.openxmlformats.org/officeDocument/2006/relationships/image"/><Relationship Id="rId15" Target="../media/image269.png" Type="http://schemas.openxmlformats.org/officeDocument/2006/relationships/image"/><Relationship Id="rId16" Target="../media/image270.png" Type="http://schemas.openxmlformats.org/officeDocument/2006/relationships/image"/><Relationship Id="rId17" Target="../media/image271.png" Type="http://schemas.openxmlformats.org/officeDocument/2006/relationships/image"/><Relationship Id="rId18" Target="../media/image272.png" Type="http://schemas.openxmlformats.org/officeDocument/2006/relationships/image"/><Relationship Id="rId19" Target="../media/image273.png" Type="http://schemas.openxmlformats.org/officeDocument/2006/relationships/image"/><Relationship Id="rId2" Target="../media/image4.png" Type="http://schemas.openxmlformats.org/officeDocument/2006/relationships/image"/><Relationship Id="rId20" Target="../media/image274.png" Type="http://schemas.openxmlformats.org/officeDocument/2006/relationships/image"/><Relationship Id="rId3" Target="../media/image5.png" Type="http://schemas.openxmlformats.org/officeDocument/2006/relationships/image"/><Relationship Id="rId4" Target="../media/image268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276.png" Type="http://schemas.openxmlformats.org/officeDocument/2006/relationships/image"/><Relationship Id="rId14" Target="../media/image277.png" Type="http://schemas.openxmlformats.org/officeDocument/2006/relationships/image"/><Relationship Id="rId15" Target="../media/image278.png" Type="http://schemas.openxmlformats.org/officeDocument/2006/relationships/image"/><Relationship Id="rId16" Target="../media/image279.png" Type="http://schemas.openxmlformats.org/officeDocument/2006/relationships/image"/><Relationship Id="rId17" Target="../media/image280.png" Type="http://schemas.openxmlformats.org/officeDocument/2006/relationships/image"/><Relationship Id="rId18" Target="../media/image18.png" Type="http://schemas.openxmlformats.org/officeDocument/2006/relationships/image"/><Relationship Id="rId19" Target="../media/image20.png" Type="http://schemas.openxmlformats.org/officeDocument/2006/relationships/image"/><Relationship Id="rId2" Target="../media/image4.png" Type="http://schemas.openxmlformats.org/officeDocument/2006/relationships/image"/><Relationship Id="rId20" Target="../media/image281.png" Type="http://schemas.openxmlformats.org/officeDocument/2006/relationships/image"/><Relationship Id="rId21" Target="../media/image282.png" Type="http://schemas.openxmlformats.org/officeDocument/2006/relationships/image"/><Relationship Id="rId22" Target="../media/image283.png" Type="http://schemas.openxmlformats.org/officeDocument/2006/relationships/image"/><Relationship Id="rId3" Target="../media/image5.png" Type="http://schemas.openxmlformats.org/officeDocument/2006/relationships/image"/><Relationship Id="rId4" Target="../media/image275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20.png" Type="http://schemas.openxmlformats.org/officeDocument/2006/relationships/image"/><Relationship Id="rId15" Target="../media/image285.png" Type="http://schemas.openxmlformats.org/officeDocument/2006/relationships/image"/><Relationship Id="rId16" Target="../media/image286.png" Type="http://schemas.openxmlformats.org/officeDocument/2006/relationships/image"/><Relationship Id="rId17" Target="../media/image287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84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288.png" Type="http://schemas.openxmlformats.org/officeDocument/2006/relationships/image"/><Relationship Id="rId15" Target="../media/image289.png" Type="http://schemas.openxmlformats.org/officeDocument/2006/relationships/image"/><Relationship Id="rId16" Target="../media/image290.png" Type="http://schemas.openxmlformats.org/officeDocument/2006/relationships/image"/><Relationship Id="rId17" Target="../media/image291.png" Type="http://schemas.openxmlformats.org/officeDocument/2006/relationships/image"/><Relationship Id="rId18" Target="../media/image292.png" Type="http://schemas.openxmlformats.org/officeDocument/2006/relationships/image"/><Relationship Id="rId19" Target="../media/image293.png" Type="http://schemas.openxmlformats.org/officeDocument/2006/relationships/image"/><Relationship Id="rId2" Target="../media/image4.png" Type="http://schemas.openxmlformats.org/officeDocument/2006/relationships/image"/><Relationship Id="rId20" Target="../media/image294.png" Type="http://schemas.openxmlformats.org/officeDocument/2006/relationships/image"/><Relationship Id="rId21" Target="../media/image295.png" Type="http://schemas.openxmlformats.org/officeDocument/2006/relationships/image"/><Relationship Id="rId22" Target="../media/image296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20.png" Type="http://schemas.openxmlformats.org/officeDocument/2006/relationships/image"/><Relationship Id="rId15" Target="../media/image297.png" Type="http://schemas.openxmlformats.org/officeDocument/2006/relationships/image"/><Relationship Id="rId16" Target="../media/image298.png" Type="http://schemas.openxmlformats.org/officeDocument/2006/relationships/image"/><Relationship Id="rId17" Target="../media/image299.png" Type="http://schemas.openxmlformats.org/officeDocument/2006/relationships/image"/><Relationship Id="rId18" Target="../media/image300.png" Type="http://schemas.openxmlformats.org/officeDocument/2006/relationships/image"/><Relationship Id="rId19" Target="../media/image301.png" Type="http://schemas.openxmlformats.org/officeDocument/2006/relationships/image"/><Relationship Id="rId2" Target="../media/image4.png" Type="http://schemas.openxmlformats.org/officeDocument/2006/relationships/image"/><Relationship Id="rId20" Target="../media/image302.png" Type="http://schemas.openxmlformats.org/officeDocument/2006/relationships/image"/><Relationship Id="rId3" Target="../media/image5.png" Type="http://schemas.openxmlformats.org/officeDocument/2006/relationships/image"/><Relationship Id="rId4" Target="../media/image296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303.png" Type="http://schemas.openxmlformats.org/officeDocument/2006/relationships/image"/><Relationship Id="rId15" Target="../media/image304.png" Type="http://schemas.openxmlformats.org/officeDocument/2006/relationships/image"/><Relationship Id="rId16" Target="../media/image305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307.png" Type="http://schemas.openxmlformats.org/officeDocument/2006/relationships/image"/><Relationship Id="rId15" Target="../media/image308.png" Type="http://schemas.openxmlformats.org/officeDocument/2006/relationships/image"/><Relationship Id="rId16" Target="../media/image309.png" Type="http://schemas.openxmlformats.org/officeDocument/2006/relationships/image"/><Relationship Id="rId17" Target="../media/image310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06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312.png" Type="http://schemas.openxmlformats.org/officeDocument/2006/relationships/image"/><Relationship Id="rId15" Target="../media/image313.png" Type="http://schemas.openxmlformats.org/officeDocument/2006/relationships/image"/><Relationship Id="rId16" Target="../media/image314.png" Type="http://schemas.openxmlformats.org/officeDocument/2006/relationships/image"/><Relationship Id="rId17" Target="../media/image315.png" Type="http://schemas.openxmlformats.org/officeDocument/2006/relationships/image"/><Relationship Id="rId18" Target="../media/image316.png" Type="http://schemas.openxmlformats.org/officeDocument/2006/relationships/image"/><Relationship Id="rId19" Target="../media/image317.png" Type="http://schemas.openxmlformats.org/officeDocument/2006/relationships/image"/><Relationship Id="rId2" Target="../media/image4.png" Type="http://schemas.openxmlformats.org/officeDocument/2006/relationships/image"/><Relationship Id="rId20" Target="../media/image318.png" Type="http://schemas.openxmlformats.org/officeDocument/2006/relationships/image"/><Relationship Id="rId3" Target="../media/image5.png" Type="http://schemas.openxmlformats.org/officeDocument/2006/relationships/image"/><Relationship Id="rId4" Target="../media/image311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37.png" Type="http://schemas.openxmlformats.org/officeDocument/2006/relationships/image"/><Relationship Id="rId14" Target="../media/image38.png" Type="http://schemas.openxmlformats.org/officeDocument/2006/relationships/image"/><Relationship Id="rId15" Target="../media/image39.png" Type="http://schemas.openxmlformats.org/officeDocument/2006/relationships/image"/><Relationship Id="rId16" Target="../media/image40.png" Type="http://schemas.openxmlformats.org/officeDocument/2006/relationships/image"/><Relationship Id="rId17" Target="../media/image18.png" Type="http://schemas.openxmlformats.org/officeDocument/2006/relationships/image"/><Relationship Id="rId18" Target="../media/image20.png" Type="http://schemas.openxmlformats.org/officeDocument/2006/relationships/image"/><Relationship Id="rId19" Target="../media/image41.png" Type="http://schemas.openxmlformats.org/officeDocument/2006/relationships/image"/><Relationship Id="rId2" Target="../media/image4.png" Type="http://schemas.openxmlformats.org/officeDocument/2006/relationships/image"/><Relationship Id="rId20" Target="../media/image42.png" Type="http://schemas.openxmlformats.org/officeDocument/2006/relationships/image"/><Relationship Id="rId21" Target="../media/image43.png" Type="http://schemas.openxmlformats.org/officeDocument/2006/relationships/image"/><Relationship Id="rId22" Target="../media/image44.png" Type="http://schemas.openxmlformats.org/officeDocument/2006/relationships/image"/><Relationship Id="rId23" Target="../media/image45.png" Type="http://schemas.openxmlformats.org/officeDocument/2006/relationships/image"/><Relationship Id="rId3" Target="../media/image5.png" Type="http://schemas.openxmlformats.org/officeDocument/2006/relationships/image"/><Relationship Id="rId4" Target="../media/image35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9.png" Type="http://schemas.openxmlformats.org/officeDocument/2006/relationships/image"/><Relationship Id="rId8" Target="../media/image36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320.png" Type="http://schemas.openxmlformats.org/officeDocument/2006/relationships/image"/><Relationship Id="rId14" Target="../media/image321.png" Type="http://schemas.openxmlformats.org/officeDocument/2006/relationships/image"/><Relationship Id="rId15" Target="../media/image18.png" Type="http://schemas.openxmlformats.org/officeDocument/2006/relationships/image"/><Relationship Id="rId16" Target="../media/image322.png" Type="http://schemas.openxmlformats.org/officeDocument/2006/relationships/image"/><Relationship Id="rId17" Target="../media/image323.png" Type="http://schemas.openxmlformats.org/officeDocument/2006/relationships/image"/><Relationship Id="rId18" Target="../media/image324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19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325.png" Type="http://schemas.openxmlformats.org/officeDocument/2006/relationships/image"/><Relationship Id="rId14" Target="../media/image326.png" Type="http://schemas.openxmlformats.org/officeDocument/2006/relationships/image"/><Relationship Id="rId15" Target="../media/image327.png" Type="http://schemas.openxmlformats.org/officeDocument/2006/relationships/image"/><Relationship Id="rId16" Target="../media/image18.png" Type="http://schemas.openxmlformats.org/officeDocument/2006/relationships/image"/><Relationship Id="rId17" Target="../media/image328.png" Type="http://schemas.openxmlformats.org/officeDocument/2006/relationships/image"/><Relationship Id="rId18" Target="../media/image329.png" Type="http://schemas.openxmlformats.org/officeDocument/2006/relationships/image"/><Relationship Id="rId19" Target="../media/image330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19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332.png" Type="http://schemas.openxmlformats.org/officeDocument/2006/relationships/image"/><Relationship Id="rId14" Target="../media/image18.png" Type="http://schemas.openxmlformats.org/officeDocument/2006/relationships/image"/><Relationship Id="rId15" Target="../media/image316.png" Type="http://schemas.openxmlformats.org/officeDocument/2006/relationships/image"/><Relationship Id="rId16" Target="../media/image33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31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334.png" Type="http://schemas.openxmlformats.org/officeDocument/2006/relationships/image"/><Relationship Id="rId14" Target="../media/image335.png" Type="http://schemas.openxmlformats.org/officeDocument/2006/relationships/image"/><Relationship Id="rId15" Target="../media/image336.png" Type="http://schemas.openxmlformats.org/officeDocument/2006/relationships/image"/><Relationship Id="rId16" Target="../media/image337.png" Type="http://schemas.openxmlformats.org/officeDocument/2006/relationships/image"/><Relationship Id="rId17" Target="../media/image18.png" Type="http://schemas.openxmlformats.org/officeDocument/2006/relationships/image"/><Relationship Id="rId18" Target="../media/image338.png" Type="http://schemas.openxmlformats.org/officeDocument/2006/relationships/image"/><Relationship Id="rId19" Target="../media/image339.png" Type="http://schemas.openxmlformats.org/officeDocument/2006/relationships/image"/><Relationship Id="rId2" Target="../media/image4.png" Type="http://schemas.openxmlformats.org/officeDocument/2006/relationships/image"/><Relationship Id="rId20" Target="../media/image340.png" Type="http://schemas.openxmlformats.org/officeDocument/2006/relationships/image"/><Relationship Id="rId21" Target="../media/image341.png" Type="http://schemas.openxmlformats.org/officeDocument/2006/relationships/image"/><Relationship Id="rId3" Target="../media/image5.png" Type="http://schemas.openxmlformats.org/officeDocument/2006/relationships/image"/><Relationship Id="rId4" Target="../media/image331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343.png" Type="http://schemas.openxmlformats.org/officeDocument/2006/relationships/image"/><Relationship Id="rId14" Target="../media/image18.png" Type="http://schemas.openxmlformats.org/officeDocument/2006/relationships/image"/><Relationship Id="rId15" Target="../media/image344.png" Type="http://schemas.openxmlformats.org/officeDocument/2006/relationships/image"/><Relationship Id="rId16" Target="../media/image345.png" Type="http://schemas.openxmlformats.org/officeDocument/2006/relationships/image"/><Relationship Id="rId17" Target="../media/image346.png" Type="http://schemas.openxmlformats.org/officeDocument/2006/relationships/image"/><Relationship Id="rId18" Target="../media/image20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42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20.png" Type="http://schemas.openxmlformats.org/officeDocument/2006/relationships/image"/><Relationship Id="rId15" Target="../media/image347.png" Type="http://schemas.openxmlformats.org/officeDocument/2006/relationships/image"/><Relationship Id="rId16" Target="../media/image348.png" Type="http://schemas.openxmlformats.org/officeDocument/2006/relationships/image"/><Relationship Id="rId17" Target="../media/image349.png" Type="http://schemas.openxmlformats.org/officeDocument/2006/relationships/image"/><Relationship Id="rId18" Target="../media/image350.png" Type="http://schemas.openxmlformats.org/officeDocument/2006/relationships/image"/><Relationship Id="rId19" Target="../media/image35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42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352.png" Type="http://schemas.openxmlformats.org/officeDocument/2006/relationships/image"/><Relationship Id="rId14" Target="../media/image301.png" Type="http://schemas.openxmlformats.org/officeDocument/2006/relationships/image"/><Relationship Id="rId15" Target="../media/image18.png" Type="http://schemas.openxmlformats.org/officeDocument/2006/relationships/image"/><Relationship Id="rId16" Target="../media/image20.png" Type="http://schemas.openxmlformats.org/officeDocument/2006/relationships/image"/><Relationship Id="rId17" Target="../media/image353.png" Type="http://schemas.openxmlformats.org/officeDocument/2006/relationships/image"/><Relationship Id="rId18" Target="../media/image354.png" Type="http://schemas.openxmlformats.org/officeDocument/2006/relationships/image"/><Relationship Id="rId19" Target="../media/image355.png" Type="http://schemas.openxmlformats.org/officeDocument/2006/relationships/image"/><Relationship Id="rId2" Target="../media/image4.png" Type="http://schemas.openxmlformats.org/officeDocument/2006/relationships/image"/><Relationship Id="rId20" Target="../media/image356.png" Type="http://schemas.openxmlformats.org/officeDocument/2006/relationships/image"/><Relationship Id="rId21" Target="../media/image357.png" Type="http://schemas.openxmlformats.org/officeDocument/2006/relationships/image"/><Relationship Id="rId22" Target="../media/image358.png" Type="http://schemas.openxmlformats.org/officeDocument/2006/relationships/image"/><Relationship Id="rId3" Target="../media/image5.png" Type="http://schemas.openxmlformats.org/officeDocument/2006/relationships/image"/><Relationship Id="rId4" Target="../media/image342.png" Type="http://schemas.openxmlformats.org/officeDocument/2006/relationships/image"/><Relationship Id="rId5" Target="../media/image7.png" Type="http://schemas.openxmlformats.org/officeDocument/2006/relationships/image"/><Relationship Id="rId6" Target="../media/image145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33.png" Type="http://schemas.openxmlformats.org/officeDocument/2006/relationships/image"/><Relationship Id="rId15" Target="../media/image36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59.png" Type="http://schemas.openxmlformats.org/officeDocument/2006/relationships/image"/><Relationship Id="rId5" Target="../media/image7.png" Type="http://schemas.openxmlformats.org/officeDocument/2006/relationships/image"/><Relationship Id="rId6" Target="../media/image360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0.png" Type="http://schemas.openxmlformats.org/officeDocument/2006/relationships/image"/><Relationship Id="rId11" Target="../media/image4.png" Type="http://schemas.openxmlformats.org/officeDocument/2006/relationships/image"/><Relationship Id="rId12" Target="../media/image5.png" Type="http://schemas.openxmlformats.org/officeDocument/2006/relationships/image"/><Relationship Id="rId13" Target="../media/image371.png" Type="http://schemas.openxmlformats.org/officeDocument/2006/relationships/image"/><Relationship Id="rId14" Target="../media/image7.png" Type="http://schemas.openxmlformats.org/officeDocument/2006/relationships/image"/><Relationship Id="rId15" Target="../media/image360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362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8.png" Type="http://schemas.openxmlformats.org/officeDocument/2006/relationships/image"/><Relationship Id="rId23" Target="../media/image20.png" Type="http://schemas.openxmlformats.org/officeDocument/2006/relationships/image"/><Relationship Id="rId3" Target="../media/image363.png" Type="http://schemas.openxmlformats.org/officeDocument/2006/relationships/image"/><Relationship Id="rId4" Target="../media/image364.png" Type="http://schemas.openxmlformats.org/officeDocument/2006/relationships/image"/><Relationship Id="rId5" Target="../media/image365.png" Type="http://schemas.openxmlformats.org/officeDocument/2006/relationships/image"/><Relationship Id="rId6" Target="../media/image366.png" Type="http://schemas.openxmlformats.org/officeDocument/2006/relationships/image"/><Relationship Id="rId7" Target="../media/image367.png" Type="http://schemas.openxmlformats.org/officeDocument/2006/relationships/image"/><Relationship Id="rId8" Target="../media/image368.png" Type="http://schemas.openxmlformats.org/officeDocument/2006/relationships/image"/><Relationship Id="rId9" Target="../media/image369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14" Target="../media/image372.png" Type="http://schemas.openxmlformats.org/officeDocument/2006/relationships/image"/><Relationship Id="rId15" Target="../media/image373.png" Type="http://schemas.openxmlformats.org/officeDocument/2006/relationships/image"/><Relationship Id="rId16" Target="../media/image374.png" Type="http://schemas.openxmlformats.org/officeDocument/2006/relationships/image"/><Relationship Id="rId17" Target="../media/image375.png" Type="http://schemas.openxmlformats.org/officeDocument/2006/relationships/image"/><Relationship Id="rId18" Target="../media/image376.png" Type="http://schemas.openxmlformats.org/officeDocument/2006/relationships/image"/><Relationship Id="rId19" Target="../media/image377.png" Type="http://schemas.openxmlformats.org/officeDocument/2006/relationships/image"/><Relationship Id="rId2" Target="../media/image4.png" Type="http://schemas.openxmlformats.org/officeDocument/2006/relationships/image"/><Relationship Id="rId20" Target="../media/image378.png" Type="http://schemas.openxmlformats.org/officeDocument/2006/relationships/image"/><Relationship Id="rId21" Target="../media/image379.png" Type="http://schemas.openxmlformats.org/officeDocument/2006/relationships/image"/><Relationship Id="rId22" Target="../media/image380.png" Type="http://schemas.openxmlformats.org/officeDocument/2006/relationships/image"/><Relationship Id="rId23" Target="../media/image381.png" Type="http://schemas.openxmlformats.org/officeDocument/2006/relationships/image"/><Relationship Id="rId24" Target="../media/image382.png" Type="http://schemas.openxmlformats.org/officeDocument/2006/relationships/image"/><Relationship Id="rId25" Target="../media/image383.png" Type="http://schemas.openxmlformats.org/officeDocument/2006/relationships/image"/><Relationship Id="rId26" Target="../media/image38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20.png" Type="http://schemas.openxmlformats.org/officeDocument/2006/relationships/image"/><Relationship Id="rId15" Target="../media/image47.png" Type="http://schemas.openxmlformats.org/officeDocument/2006/relationships/image"/><Relationship Id="rId16" Target="../media/image48.png" Type="http://schemas.openxmlformats.org/officeDocument/2006/relationships/image"/><Relationship Id="rId17" Target="../media/image49.png" Type="http://schemas.openxmlformats.org/officeDocument/2006/relationships/image"/><Relationship Id="rId18" Target="../media/image50.png" Type="http://schemas.openxmlformats.org/officeDocument/2006/relationships/image"/><Relationship Id="rId19" Target="../media/image51.png" Type="http://schemas.openxmlformats.org/officeDocument/2006/relationships/image"/><Relationship Id="rId2" Target="../media/image4.png" Type="http://schemas.openxmlformats.org/officeDocument/2006/relationships/image"/><Relationship Id="rId20" Target="../media/image52.png" Type="http://schemas.openxmlformats.org/officeDocument/2006/relationships/image"/><Relationship Id="rId21" Target="../media/image53.png" Type="http://schemas.openxmlformats.org/officeDocument/2006/relationships/image"/><Relationship Id="rId3" Target="../media/image5.png" Type="http://schemas.openxmlformats.org/officeDocument/2006/relationships/image"/><Relationship Id="rId4" Target="../media/image46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9.png" Type="http://schemas.openxmlformats.org/officeDocument/2006/relationships/image"/><Relationship Id="rId8" Target="../media/image36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389.png" Type="http://schemas.openxmlformats.org/officeDocument/2006/relationships/image"/><Relationship Id="rId14" Target="../media/image33.png" Type="http://schemas.openxmlformats.org/officeDocument/2006/relationships/image"/><Relationship Id="rId15" Target="../media/image390.png" Type="http://schemas.openxmlformats.org/officeDocument/2006/relationships/image"/><Relationship Id="rId2" Target="../media/image4.png" Type="http://schemas.openxmlformats.org/officeDocument/2006/relationships/image"/><Relationship Id="rId3" Target="../media/image385.png" Type="http://schemas.openxmlformats.org/officeDocument/2006/relationships/image"/><Relationship Id="rId4" Target="../media/image386.png" Type="http://schemas.openxmlformats.org/officeDocument/2006/relationships/image"/><Relationship Id="rId5" Target="../media/image7.png" Type="http://schemas.openxmlformats.org/officeDocument/2006/relationships/image"/><Relationship Id="rId6" Target="../media/image387.png" Type="http://schemas.openxmlformats.org/officeDocument/2006/relationships/image"/><Relationship Id="rId7" Target="../media/image9.png" Type="http://schemas.openxmlformats.org/officeDocument/2006/relationships/image"/><Relationship Id="rId8" Target="../media/image388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17" Target="../media/image18.png" Type="http://schemas.openxmlformats.org/officeDocument/2006/relationships/image"/><Relationship Id="rId18" Target="../media/image20.png" Type="http://schemas.openxmlformats.org/officeDocument/2006/relationships/image"/><Relationship Id="rId19" Target="../media/image59.png" Type="http://schemas.openxmlformats.org/officeDocument/2006/relationships/image"/><Relationship Id="rId2" Target="../media/image4.png" Type="http://schemas.openxmlformats.org/officeDocument/2006/relationships/image"/><Relationship Id="rId20" Target="../media/image60.png" Type="http://schemas.openxmlformats.org/officeDocument/2006/relationships/image"/><Relationship Id="rId21" Target="../media/image61.png" Type="http://schemas.openxmlformats.org/officeDocument/2006/relationships/image"/><Relationship Id="rId22" Target="../media/image62.png" Type="http://schemas.openxmlformats.org/officeDocument/2006/relationships/image"/><Relationship Id="rId3" Target="../media/image5.png" Type="http://schemas.openxmlformats.org/officeDocument/2006/relationships/image"/><Relationship Id="rId4" Target="../media/image54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9.png" Type="http://schemas.openxmlformats.org/officeDocument/2006/relationships/image"/><Relationship Id="rId8" Target="../media/image36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20.png" Type="http://schemas.openxmlformats.org/officeDocument/2006/relationships/image"/><Relationship Id="rId15" Target="../media/image63.png" Type="http://schemas.openxmlformats.org/officeDocument/2006/relationships/image"/><Relationship Id="rId16" Target="../media/image64.png" Type="http://schemas.openxmlformats.org/officeDocument/2006/relationships/image"/><Relationship Id="rId17" Target="../media/image65.png" Type="http://schemas.openxmlformats.org/officeDocument/2006/relationships/image"/><Relationship Id="rId18" Target="../media/image66.png" Type="http://schemas.openxmlformats.org/officeDocument/2006/relationships/image"/><Relationship Id="rId19" Target="../media/image67.png" Type="http://schemas.openxmlformats.org/officeDocument/2006/relationships/image"/><Relationship Id="rId2" Target="../media/image4.png" Type="http://schemas.openxmlformats.org/officeDocument/2006/relationships/image"/><Relationship Id="rId20" Target="../media/image68.png" Type="http://schemas.openxmlformats.org/officeDocument/2006/relationships/image"/><Relationship Id="rId21" Target="../media/image69.png" Type="http://schemas.openxmlformats.org/officeDocument/2006/relationships/image"/><Relationship Id="rId22" Target="../media/image70.png" Type="http://schemas.openxmlformats.org/officeDocument/2006/relationships/image"/><Relationship Id="rId23" Target="../media/image71.png" Type="http://schemas.openxmlformats.org/officeDocument/2006/relationships/image"/><Relationship Id="rId24" Target="../media/image72.png" Type="http://schemas.openxmlformats.org/officeDocument/2006/relationships/image"/><Relationship Id="rId25" Target="../media/image73.png" Type="http://schemas.openxmlformats.org/officeDocument/2006/relationships/image"/><Relationship Id="rId26" Target="../media/image74.png" Type="http://schemas.openxmlformats.org/officeDocument/2006/relationships/image"/><Relationship Id="rId27" Target="../media/image75.png" Type="http://schemas.openxmlformats.org/officeDocument/2006/relationships/image"/><Relationship Id="rId28" Target="../media/image76.png" Type="http://schemas.openxmlformats.org/officeDocument/2006/relationships/image"/><Relationship Id="rId29" Target="../media/image77.png" Type="http://schemas.openxmlformats.org/officeDocument/2006/relationships/image"/><Relationship Id="rId3" Target="../media/image5.png" Type="http://schemas.openxmlformats.org/officeDocument/2006/relationships/image"/><Relationship Id="rId30" Target="../media/image78.png" Type="http://schemas.openxmlformats.org/officeDocument/2006/relationships/image"/><Relationship Id="rId31" Target="../media/image79.png" Type="http://schemas.openxmlformats.org/officeDocument/2006/relationships/image"/><Relationship Id="rId4" Target="../media/image46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9.png" Type="http://schemas.openxmlformats.org/officeDocument/2006/relationships/image"/><Relationship Id="rId8" Target="../media/image36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81.png" Type="http://schemas.openxmlformats.org/officeDocument/2006/relationships/image"/><Relationship Id="rId15" Target="../media/image82.png" Type="http://schemas.openxmlformats.org/officeDocument/2006/relationships/image"/><Relationship Id="rId16" Target="../media/image18.png" Type="http://schemas.openxmlformats.org/officeDocument/2006/relationships/image"/><Relationship Id="rId17" Target="../media/image20.png" Type="http://schemas.openxmlformats.org/officeDocument/2006/relationships/image"/><Relationship Id="rId18" Target="../media/image83.png" Type="http://schemas.openxmlformats.org/officeDocument/2006/relationships/image"/><Relationship Id="rId19" Target="../media/image84.png" Type="http://schemas.openxmlformats.org/officeDocument/2006/relationships/image"/><Relationship Id="rId2" Target="../media/image80.png" Type="http://schemas.openxmlformats.org/officeDocument/2006/relationships/image"/><Relationship Id="rId20" Target="../media/image85.png" Type="http://schemas.openxmlformats.org/officeDocument/2006/relationships/image"/><Relationship Id="rId21" Target="../media/image86.png" Type="http://schemas.openxmlformats.org/officeDocument/2006/relationships/image"/><Relationship Id="rId22" Target="../media/image87.png" Type="http://schemas.openxmlformats.org/officeDocument/2006/relationships/image"/><Relationship Id="rId23" Target="../media/image88.png" Type="http://schemas.openxmlformats.org/officeDocument/2006/relationships/image"/><Relationship Id="rId24" Target="../media/image89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46.png" Type="http://schemas.openxmlformats.org/officeDocument/2006/relationships/image"/><Relationship Id="rId6" Target="../media/image7.png" Type="http://schemas.openxmlformats.org/officeDocument/2006/relationships/image"/><Relationship Id="rId7" Target="../media/image32.png" Type="http://schemas.openxmlformats.org/officeDocument/2006/relationships/image"/><Relationship Id="rId8" Target="../media/image9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8.png" Type="http://schemas.openxmlformats.org/officeDocument/2006/relationships/image"/><Relationship Id="rId14" Target="../media/image33.png" Type="http://schemas.openxmlformats.org/officeDocument/2006/relationships/image"/><Relationship Id="rId15" Target="../media/image9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90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499600" y="4673600"/>
            <a:ext cx="6946900" cy="5130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0" y="1485900"/>
            <a:ext cx="15824200" cy="4279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0" y="2527300"/>
            <a:ext cx="7912100" cy="2146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940300" y="1739900"/>
            <a:ext cx="20129500" cy="581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92900" y="609600"/>
            <a:ext cx="3022600" cy="119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91700" y="2844800"/>
            <a:ext cx="203200" cy="203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172700" y="2844800"/>
            <a:ext cx="203200" cy="203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53700" y="2844800"/>
            <a:ext cx="203200" cy="203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086100" y="5105400"/>
            <a:ext cx="5943600" cy="3797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918700" y="2819400"/>
            <a:ext cx="7162800" cy="2540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263900" y="8953500"/>
            <a:ext cx="43434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51600" y="2755900"/>
            <a:ext cx="14617700" cy="901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45700" y="4953000"/>
            <a:ext cx="7302500" cy="4508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409700" y="1371600"/>
            <a:ext cx="14312900" cy="906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20900" y="3594100"/>
            <a:ext cx="7150100" cy="453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24400" y="749300"/>
            <a:ext cx="1219200" cy="99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82800" y="2260600"/>
            <a:ext cx="4660900" cy="137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92900" y="609600"/>
            <a:ext cx="3022600" cy="119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477500" y="749300"/>
            <a:ext cx="1384300" cy="990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30500" y="4229100"/>
            <a:ext cx="2679700" cy="584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3949700" y="5003800"/>
            <a:ext cx="228600" cy="406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730500" y="5562600"/>
            <a:ext cx="5905500" cy="558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060700" y="5448300"/>
            <a:ext cx="3441700" cy="1054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3962400" y="6350000"/>
            <a:ext cx="228600" cy="406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743200" y="6908800"/>
            <a:ext cx="5905500" cy="558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3073400" y="6781800"/>
            <a:ext cx="4419600" cy="1054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731500" y="5549900"/>
            <a:ext cx="2679700" cy="584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1963400" y="6337300"/>
            <a:ext cx="228600" cy="406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061700" y="5435600"/>
            <a:ext cx="1981200" cy="1054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44200" y="6896100"/>
            <a:ext cx="5905500" cy="558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074400" y="6769100"/>
            <a:ext cx="4368800" cy="1054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1963400" y="7670800"/>
            <a:ext cx="228600" cy="406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744200" y="8229600"/>
            <a:ext cx="3492500" cy="558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074400" y="8089900"/>
            <a:ext cx="3238500" cy="1054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993900" y="4102100"/>
            <a:ext cx="37973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21500" y="723900"/>
            <a:ext cx="2501900" cy="99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293100" y="990600"/>
            <a:ext cx="11734800" cy="4127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3628898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073900" y="7518400"/>
            <a:ext cx="8001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25700" y="6807200"/>
            <a:ext cx="4648200" cy="143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810500" y="4876800"/>
            <a:ext cx="9334500" cy="5130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962900" y="4394200"/>
            <a:ext cx="9144000" cy="6184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111500" y="7162800"/>
            <a:ext cx="3238500" cy="1054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463800" y="3060700"/>
            <a:ext cx="4648200" cy="143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861300" y="3060700"/>
            <a:ext cx="9283700" cy="1435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3628898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112000" y="3771900"/>
            <a:ext cx="8001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962900" y="3276600"/>
            <a:ext cx="9004300" cy="1193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200400" y="3289300"/>
            <a:ext cx="32512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21500" y="723900"/>
            <a:ext cx="2501900" cy="99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139700" y="1155700"/>
            <a:ext cx="11734800" cy="4127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3628898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43700" y="8280400"/>
            <a:ext cx="8001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95500" y="7569200"/>
            <a:ext cx="4648200" cy="143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480300" y="6553200"/>
            <a:ext cx="9334500" cy="3187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810500" y="6858000"/>
            <a:ext cx="9156700" cy="278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81300" y="7924800"/>
            <a:ext cx="3238500" cy="1054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133600" y="4229100"/>
            <a:ext cx="4648200" cy="1435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543800" y="3454400"/>
            <a:ext cx="9283700" cy="2806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3628898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81800" y="4953000"/>
            <a:ext cx="8001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721600" y="3860800"/>
            <a:ext cx="9283700" cy="2451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870200" y="4546600"/>
            <a:ext cx="32512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2324100"/>
            <a:ext cx="5372100" cy="127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97700" y="762000"/>
            <a:ext cx="25019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406400" y="3606800"/>
            <a:ext cx="1878330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21500" y="723900"/>
            <a:ext cx="2501900" cy="99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12200" y="9194800"/>
            <a:ext cx="9207500" cy="2032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86700" y="-1625600"/>
            <a:ext cx="11899900" cy="1480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795000" y="2006600"/>
            <a:ext cx="5943600" cy="7404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807700" y="1968500"/>
            <a:ext cx="4114800" cy="8115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98300" y="2628900"/>
            <a:ext cx="3937000" cy="6172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972300" y="4724400"/>
            <a:ext cx="4267200" cy="2171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962900" y="5207000"/>
            <a:ext cx="2133600" cy="1079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-304800" y="7708900"/>
            <a:ext cx="8597900" cy="2032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1117600" y="723900"/>
            <a:ext cx="11341100" cy="9715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76400" y="3111500"/>
            <a:ext cx="5664200" cy="4864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90700" y="3073400"/>
            <a:ext cx="42291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57400" y="2692400"/>
            <a:ext cx="6019800" cy="6578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21800" y="2603500"/>
            <a:ext cx="8102600" cy="151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21800" y="4368800"/>
            <a:ext cx="8102600" cy="1511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321800" y="6134100"/>
            <a:ext cx="8102600" cy="1511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21800" y="7912100"/>
            <a:ext cx="8102600" cy="151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369300" y="5600700"/>
            <a:ext cx="673100" cy="812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2120900" y="3924300"/>
            <a:ext cx="4889500" cy="38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2120900" y="7454900"/>
            <a:ext cx="4889500" cy="38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721600" y="2870200"/>
            <a:ext cx="9867900" cy="128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953500" y="4648200"/>
            <a:ext cx="8648700" cy="128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267700" y="6413500"/>
            <a:ext cx="9334500" cy="128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391400" y="8178800"/>
            <a:ext cx="10287000" cy="128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247900" y="2959100"/>
            <a:ext cx="5854700" cy="6324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89100" y="1244600"/>
            <a:ext cx="54102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469900" y="279400"/>
            <a:ext cx="13220700" cy="1097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717800" y="2895600"/>
            <a:ext cx="6616700" cy="5486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89700" y="-1727200"/>
            <a:ext cx="12687300" cy="15087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0" y="1905000"/>
            <a:ext cx="6350000" cy="7543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705600" y="9194800"/>
            <a:ext cx="10579100" cy="2197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3500" y="8178800"/>
            <a:ext cx="102997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1300" y="381000"/>
            <a:ext cx="8089900" cy="572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273300" y="1816100"/>
            <a:ext cx="4038600" cy="2870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86000" y="-2400300"/>
            <a:ext cx="20116800" cy="1651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15200" y="1727200"/>
            <a:ext cx="10058400" cy="825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133600" y="4546600"/>
            <a:ext cx="4775200" cy="1028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95500" y="9067800"/>
            <a:ext cx="51435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30400" y="2768600"/>
            <a:ext cx="6845300" cy="6426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791200" y="3225800"/>
            <a:ext cx="7594600" cy="5499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67800" y="4229100"/>
            <a:ext cx="8178800" cy="383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76400" y="1498600"/>
            <a:ext cx="24384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58800" y="1092200"/>
            <a:ext cx="7772400" cy="3403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077200" y="4787900"/>
            <a:ext cx="673100" cy="812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352800" y="3048000"/>
            <a:ext cx="3886200" cy="4191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59900" y="2946400"/>
            <a:ext cx="4178300" cy="4292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642600" y="1092200"/>
            <a:ext cx="9410700" cy="7962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992100" y="3086100"/>
            <a:ext cx="4699000" cy="3975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089900" y="6261100"/>
            <a:ext cx="10985500" cy="510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795000" y="7493000"/>
            <a:ext cx="5486400" cy="255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782300" y="7467600"/>
            <a:ext cx="5892800" cy="3276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66700" y="6286500"/>
            <a:ext cx="10147300" cy="4978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755900" y="7493000"/>
            <a:ext cx="5067300" cy="2489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679700" y="7327900"/>
            <a:ext cx="56642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78600" y="609600"/>
            <a:ext cx="3022600" cy="1193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20800" y="1727200"/>
            <a:ext cx="6565900" cy="935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42100" y="3797300"/>
            <a:ext cx="24892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692900" y="5118100"/>
            <a:ext cx="26670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781800" y="6337300"/>
            <a:ext cx="23368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943600" y="7543800"/>
            <a:ext cx="28575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708400" y="8763000"/>
            <a:ext cx="1168400" cy="596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616700" y="2578100"/>
            <a:ext cx="30480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546100" y="2070100"/>
            <a:ext cx="11442700" cy="549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260600" y="3378200"/>
            <a:ext cx="5727700" cy="2755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743700" y="5537200"/>
            <a:ext cx="12484100" cy="580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17100" y="6934200"/>
            <a:ext cx="6235700" cy="289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791700" y="6743700"/>
            <a:ext cx="5816600" cy="3873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685800" y="5549900"/>
            <a:ext cx="11747500" cy="5765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209800" y="6934200"/>
            <a:ext cx="5880100" cy="2882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470900" y="4343400"/>
            <a:ext cx="673100" cy="812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855200" y="2946400"/>
            <a:ext cx="6172200" cy="3416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108200" y="6743700"/>
            <a:ext cx="5727700" cy="3860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08800" y="5905500"/>
            <a:ext cx="11557000" cy="4953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66300" y="7112000"/>
            <a:ext cx="5778500" cy="2476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15500" y="6985000"/>
            <a:ext cx="6134100" cy="342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674100" y="4330700"/>
            <a:ext cx="673100" cy="812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73100" y="762000"/>
            <a:ext cx="9601200" cy="8026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022600" y="2730500"/>
            <a:ext cx="4800600" cy="40132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175500" y="723900"/>
            <a:ext cx="11214100" cy="8102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931400" y="2705100"/>
            <a:ext cx="5600700" cy="40513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66700" y="5905500"/>
            <a:ext cx="10147300" cy="4978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755900" y="7112000"/>
            <a:ext cx="5067300" cy="2489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667000" y="6934200"/>
            <a:ext cx="56388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635000" y="1358900"/>
            <a:ext cx="11849100" cy="3403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24100" y="3213100"/>
            <a:ext cx="6172200" cy="59817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72700" y="6184900"/>
            <a:ext cx="6172200" cy="2781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375400" y="5118100"/>
            <a:ext cx="1905000" cy="10541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375400" y="7543800"/>
            <a:ext cx="1905000" cy="1054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44000" y="7137400"/>
            <a:ext cx="673100" cy="812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57300" y="9359900"/>
            <a:ext cx="7874000" cy="876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591800" y="9309100"/>
            <a:ext cx="5575300" cy="876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702800" y="3263900"/>
            <a:ext cx="7797800" cy="3479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17700" y="2400300"/>
            <a:ext cx="8928100" cy="4914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88700" y="2019300"/>
            <a:ext cx="6629400" cy="7010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-2324100" y="6997700"/>
            <a:ext cx="17449800" cy="326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06600" y="7785100"/>
            <a:ext cx="8724900" cy="1638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09800" y="7543800"/>
            <a:ext cx="8483600" cy="2730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3898900" y="1155700"/>
            <a:ext cx="26390600" cy="563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67000" y="2527300"/>
            <a:ext cx="13195300" cy="2819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165100" y="4521200"/>
            <a:ext cx="12344400" cy="566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857500" y="5880100"/>
            <a:ext cx="6172200" cy="2832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565900" y="4495800"/>
            <a:ext cx="12179300" cy="5778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50400" y="5880100"/>
            <a:ext cx="6096000" cy="289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136900" y="2413000"/>
            <a:ext cx="11036300" cy="4229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49300" y="8636000"/>
            <a:ext cx="8331200" cy="876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378700" y="8661400"/>
            <a:ext cx="84074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292100" y="1371600"/>
            <a:ext cx="11201400" cy="3403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50400" y="3670300"/>
            <a:ext cx="6172200" cy="2235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75800" y="6235700"/>
            <a:ext cx="6261100" cy="314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78800" y="4381500"/>
            <a:ext cx="673100" cy="812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293100" y="7404100"/>
            <a:ext cx="673100" cy="812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736600" y="5270500"/>
            <a:ext cx="11239500" cy="5168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32000" y="6527800"/>
            <a:ext cx="5626100" cy="2578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32000" y="6642100"/>
            <a:ext cx="6223000" cy="29337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-736600" y="2032000"/>
            <a:ext cx="11239500" cy="5524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032000" y="3365500"/>
            <a:ext cx="5626100" cy="2755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930400" y="3390900"/>
            <a:ext cx="6629400" cy="3327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270000" y="228600"/>
            <a:ext cx="15176500" cy="12217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451100" y="3225800"/>
            <a:ext cx="7581900" cy="6108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68300" y="1346200"/>
            <a:ext cx="12280900" cy="3403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049000" y="2032000"/>
            <a:ext cx="6121400" cy="256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188700" y="2247900"/>
            <a:ext cx="5905500" cy="2286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998200" y="4978400"/>
            <a:ext cx="6172200" cy="1752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226800" y="5359400"/>
            <a:ext cx="5778500" cy="13970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049000" y="7200900"/>
            <a:ext cx="6121400" cy="256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163300" y="7429500"/>
            <a:ext cx="60198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87600" y="3873500"/>
            <a:ext cx="6172200" cy="4787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91700" y="3873500"/>
            <a:ext cx="6667500" cy="478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13800" y="5854700"/>
            <a:ext cx="6731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0900" y="1358900"/>
            <a:ext cx="520700" cy="8699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81100" y="1892300"/>
            <a:ext cx="6400800" cy="3403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0" y="8572500"/>
            <a:ext cx="8750300" cy="901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162800" y="8559800"/>
            <a:ext cx="87376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308100" y="5549900"/>
            <a:ext cx="12217400" cy="4775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76400" y="6667500"/>
            <a:ext cx="6108700" cy="2387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864600" y="5842000"/>
            <a:ext cx="6172200" cy="3594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39200" y="2489200"/>
            <a:ext cx="6172200" cy="2654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57200" y="1765300"/>
            <a:ext cx="6438900" cy="3441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7429500" y="4610100"/>
            <a:ext cx="1308100" cy="254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63700" y="3581400"/>
            <a:ext cx="6121400" cy="256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27200" y="3898900"/>
            <a:ext cx="59563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308100" y="5384800"/>
            <a:ext cx="12217400" cy="466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76400" y="6464300"/>
            <a:ext cx="6108700" cy="2324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88500" y="5715000"/>
            <a:ext cx="6172200" cy="3848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13900" y="3162300"/>
            <a:ext cx="6172200" cy="2235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04800" y="1778000"/>
            <a:ext cx="6616700" cy="340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7429500" y="4610100"/>
            <a:ext cx="1828800" cy="254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63700" y="3581400"/>
            <a:ext cx="6121400" cy="256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78000" y="3924300"/>
            <a:ext cx="56007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5500" y="2336800"/>
            <a:ext cx="6134100" cy="1244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08800" y="787400"/>
            <a:ext cx="25019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584200" y="3937000"/>
            <a:ext cx="1927860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1168400" y="5765800"/>
            <a:ext cx="12192000" cy="455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90700" y="6819900"/>
            <a:ext cx="6096000" cy="2286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77400" y="5715000"/>
            <a:ext cx="6172200" cy="3886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72600" y="2806700"/>
            <a:ext cx="6997700" cy="2527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5100" y="1778000"/>
            <a:ext cx="8623300" cy="340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7429500" y="4610100"/>
            <a:ext cx="1739900" cy="254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63700" y="3581400"/>
            <a:ext cx="6121400" cy="256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27200" y="3568700"/>
            <a:ext cx="59055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2324100"/>
            <a:ext cx="4711700" cy="127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304800" y="3606800"/>
            <a:ext cx="1855470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4900" y="1739900"/>
            <a:ext cx="38862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1282700" y="8420100"/>
            <a:ext cx="19265900" cy="2844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-1981200" y="711200"/>
            <a:ext cx="17602200" cy="934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387600" y="3022600"/>
            <a:ext cx="8801100" cy="4673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610100" y="1193800"/>
            <a:ext cx="16243300" cy="9550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648700" y="3556000"/>
            <a:ext cx="8115300" cy="4775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838700" y="8648700"/>
            <a:ext cx="95250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34163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854200" y="952500"/>
            <a:ext cx="16916400" cy="8737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60600" y="3009900"/>
            <a:ext cx="8458200" cy="4368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838700" y="2298700"/>
            <a:ext cx="15951200" cy="830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712200" y="4267200"/>
            <a:ext cx="7975600" cy="4152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394200" y="9194800"/>
            <a:ext cx="9715500" cy="901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-241300" y="9029700"/>
            <a:ext cx="17259300" cy="198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968500" y="7442200"/>
            <a:ext cx="6591300" cy="876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017000" y="8382000"/>
            <a:ext cx="66929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67818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749800" y="3136900"/>
            <a:ext cx="8775700" cy="530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55800" y="8648700"/>
            <a:ext cx="13627100" cy="1066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917700" y="8496300"/>
            <a:ext cx="144780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6200000">
            <a:off x="5372100" y="4165600"/>
            <a:ext cx="381000" cy="45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16200000">
            <a:off x="13576300" y="4165600"/>
            <a:ext cx="381000" cy="45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85400" y="4762500"/>
            <a:ext cx="7378700" cy="509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60600" y="3048000"/>
            <a:ext cx="6845300" cy="93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431800" y="3009900"/>
            <a:ext cx="9512300" cy="1206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60600" y="4762500"/>
            <a:ext cx="7137400" cy="509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286000" y="4775200"/>
            <a:ext cx="7213600" cy="5321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261600" y="4914900"/>
            <a:ext cx="7340600" cy="4838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236200" y="3048000"/>
            <a:ext cx="6845300" cy="939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543800" y="3009900"/>
            <a:ext cx="9588500" cy="1206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235200" y="1765300"/>
            <a:ext cx="67818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6781800" cy="130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3543300" y="2374900"/>
            <a:ext cx="26441400" cy="4495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035300" y="3467100"/>
            <a:ext cx="13220700" cy="2247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33500" y="3860800"/>
            <a:ext cx="16103600" cy="2565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3568700" y="6083300"/>
            <a:ext cx="26441400" cy="449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997200" y="7162800"/>
            <a:ext cx="13220700" cy="2247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16200000">
            <a:off x="9080500" y="6108700"/>
            <a:ext cx="622300" cy="71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25600" y="7505700"/>
            <a:ext cx="157734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226300" y="1816100"/>
            <a:ext cx="4064000" cy="1193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394200" y="2590800"/>
            <a:ext cx="8978900" cy="6819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54700" y="9131300"/>
            <a:ext cx="73279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28448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0400" y="3136900"/>
            <a:ext cx="9283700" cy="5245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909300" y="2260600"/>
            <a:ext cx="6667500" cy="14427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66800" y="8661400"/>
            <a:ext cx="7073900" cy="863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274300" y="1778000"/>
            <a:ext cx="68072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29718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5200" y="3543300"/>
            <a:ext cx="5067300" cy="48641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31000" y="3543300"/>
            <a:ext cx="5194300" cy="5003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344400" y="3543300"/>
            <a:ext cx="5092700" cy="4902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533400" y="8432800"/>
            <a:ext cx="6896100" cy="863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349500" y="2400300"/>
            <a:ext cx="3098800" cy="1384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372100" y="8432800"/>
            <a:ext cx="6896100" cy="86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972800" y="8293100"/>
            <a:ext cx="68961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9900" y="1498600"/>
            <a:ext cx="5918200" cy="289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59600" y="749300"/>
            <a:ext cx="25019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77500" y="749300"/>
            <a:ext cx="1384300" cy="99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739900" y="711200"/>
            <a:ext cx="15062200" cy="10934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93900" y="3416300"/>
            <a:ext cx="7531100" cy="5461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108700" y="-152400"/>
            <a:ext cx="15557500" cy="1223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69500" y="2870200"/>
            <a:ext cx="7785100" cy="6108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873500" y="5473700"/>
            <a:ext cx="11315700" cy="5118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680200" y="6718300"/>
            <a:ext cx="5664200" cy="255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565900" y="6502400"/>
            <a:ext cx="4584700" cy="2336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832600" y="7518400"/>
            <a:ext cx="3606800" cy="2311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623300" y="2286000"/>
            <a:ext cx="84328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28321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2600" y="3467100"/>
            <a:ext cx="6946900" cy="5245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931400" y="3136900"/>
            <a:ext cx="7035800" cy="524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25700" y="2501900"/>
            <a:ext cx="2133600" cy="1219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381000" y="8610600"/>
            <a:ext cx="9029700" cy="863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27900" y="8496300"/>
            <a:ext cx="97409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28321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3975100"/>
            <a:ext cx="7734300" cy="4216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32700" y="3340100"/>
            <a:ext cx="11506200" cy="438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77500" y="4394200"/>
            <a:ext cx="5753100" cy="2184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25700" y="2501900"/>
            <a:ext cx="2552700" cy="1219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12700" y="8496300"/>
            <a:ext cx="8750300" cy="863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61600" y="4191000"/>
            <a:ext cx="67818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43688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572000" y="3454400"/>
            <a:ext cx="9131300" cy="5156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349500" y="2400300"/>
            <a:ext cx="3098800" cy="1384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686300" y="8686800"/>
            <a:ext cx="73152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43688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3500" y="3429000"/>
            <a:ext cx="7937500" cy="5295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172700" y="2501900"/>
            <a:ext cx="6235700" cy="3543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489700" y="5918200"/>
            <a:ext cx="14566900" cy="4381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96500" y="6972300"/>
            <a:ext cx="7277100" cy="2184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425700" y="2501900"/>
            <a:ext cx="1689100" cy="1219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482600" y="8610600"/>
            <a:ext cx="9118600" cy="86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264400" y="5956300"/>
            <a:ext cx="9829800" cy="863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804400" y="7099300"/>
            <a:ext cx="80010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75184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048000" y="2832100"/>
            <a:ext cx="14262100" cy="462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2286000" y="6997700"/>
            <a:ext cx="25742900" cy="335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127500" y="7810500"/>
            <a:ext cx="12877800" cy="1676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76500" y="7810500"/>
            <a:ext cx="15938500" cy="255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58900" y="863600"/>
            <a:ext cx="520700" cy="8699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75184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454900" y="1701800"/>
            <a:ext cx="12877800" cy="961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591800" y="4025900"/>
            <a:ext cx="6438900" cy="4800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41500" y="3314700"/>
            <a:ext cx="7899400" cy="551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807700" y="4191000"/>
            <a:ext cx="6235700" cy="4978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096500" y="2819400"/>
            <a:ext cx="75184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1739900"/>
            <a:ext cx="7518400" cy="132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59000" y="2997200"/>
            <a:ext cx="7035800" cy="6413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60000">
            <a:off x="9372600" y="4292600"/>
            <a:ext cx="622300" cy="711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60000">
            <a:off x="9359900" y="7162800"/>
            <a:ext cx="622300" cy="711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023100" y="2476500"/>
            <a:ext cx="12877800" cy="414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198100" y="3479800"/>
            <a:ext cx="6438900" cy="2070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706100" y="3479800"/>
            <a:ext cx="6083300" cy="2565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985000" y="5308600"/>
            <a:ext cx="12877800" cy="4495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172700" y="6400800"/>
            <a:ext cx="6438900" cy="2247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604500" y="6413500"/>
            <a:ext cx="58674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08200" y="2349500"/>
            <a:ext cx="5689600" cy="1193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15000" y="698500"/>
            <a:ext cx="4089400" cy="105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939800" y="3606800"/>
            <a:ext cx="1925320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40700" y="292100"/>
            <a:ext cx="10617200" cy="842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744200" y="2349500"/>
            <a:ext cx="5308600" cy="4203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70900" y="1270000"/>
            <a:ext cx="8661400" cy="219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69600" y="2616200"/>
            <a:ext cx="5918200" cy="4279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3700" y="-1181100"/>
            <a:ext cx="10617200" cy="1437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97200" y="2349500"/>
            <a:ext cx="5308600" cy="718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15300" y="3365500"/>
            <a:ext cx="29210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3600" y="1270000"/>
            <a:ext cx="8496300" cy="219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44800" y="2463800"/>
            <a:ext cx="5994400" cy="7518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91800" y="8750300"/>
            <a:ext cx="5727700" cy="132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715000" y="698500"/>
            <a:ext cx="4089400" cy="105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698500"/>
            <a:ext cx="4521200" cy="1054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08200" y="1905000"/>
            <a:ext cx="6464300" cy="1320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4461637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743700" y="3911600"/>
            <a:ext cx="57150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73300" y="3289300"/>
            <a:ext cx="4483100" cy="128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53300" y="3289300"/>
            <a:ext cx="4483100" cy="128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33300" y="3289300"/>
            <a:ext cx="4483100" cy="128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260600" y="5194300"/>
            <a:ext cx="4483100" cy="4508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40600" y="5194300"/>
            <a:ext cx="4483100" cy="4508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433300" y="5194300"/>
            <a:ext cx="4483100" cy="450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73300" y="5194300"/>
            <a:ext cx="4483100" cy="4216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40600" y="5194300"/>
            <a:ext cx="4483100" cy="421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433300" y="4927600"/>
            <a:ext cx="4483100" cy="44831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4461637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4191000" y="4876800"/>
            <a:ext cx="647700" cy="38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4461637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9271000" y="4876800"/>
            <a:ext cx="647700" cy="381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4461637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4351000" y="4876800"/>
            <a:ext cx="647700" cy="3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22400" y="3441700"/>
            <a:ext cx="5359400" cy="1104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150100" y="3556000"/>
            <a:ext cx="4762500" cy="1104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293600" y="3492500"/>
            <a:ext cx="4749800" cy="1104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324100" y="5422900"/>
            <a:ext cx="4419600" cy="3302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416800" y="5422900"/>
            <a:ext cx="4495800" cy="3797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585700" y="5448300"/>
            <a:ext cx="42926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9900" y="1473200"/>
            <a:ext cx="7035800" cy="289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59600" y="749300"/>
            <a:ext cx="25019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77500" y="749300"/>
            <a:ext cx="1384300" cy="99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38100" y="1752600"/>
            <a:ext cx="11315700" cy="850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55900" y="3835400"/>
            <a:ext cx="5664200" cy="4254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806700" y="3708400"/>
            <a:ext cx="3797300" cy="2336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921000" y="4724400"/>
            <a:ext cx="5753100" cy="3683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959600" y="825500"/>
            <a:ext cx="12966700" cy="1045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109200" y="3352800"/>
            <a:ext cx="6477000" cy="5232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029700" y="5600700"/>
            <a:ext cx="6731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32300" y="330200"/>
            <a:ext cx="2374900" cy="228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2600" y="1981200"/>
            <a:ext cx="3733800" cy="264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00800" y="317500"/>
            <a:ext cx="4165600" cy="233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0" y="355600"/>
            <a:ext cx="2590800" cy="2247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80900" y="317500"/>
            <a:ext cx="2997200" cy="2336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76300" y="3606800"/>
            <a:ext cx="1733550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9900" y="1473200"/>
            <a:ext cx="6375400" cy="289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59600" y="749300"/>
            <a:ext cx="25019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77500" y="749300"/>
            <a:ext cx="1384300" cy="99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901700" y="1397000"/>
            <a:ext cx="13220700" cy="9410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311400" y="3657600"/>
            <a:ext cx="6604000" cy="4711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715000" y="2120900"/>
            <a:ext cx="14960600" cy="6515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385300" y="3670300"/>
            <a:ext cx="7480300" cy="3251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664200" y="7023100"/>
            <a:ext cx="14935200" cy="1790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385300" y="7467600"/>
            <a:ext cx="7467600" cy="901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775700" y="7315200"/>
            <a:ext cx="9118600" cy="1816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828800" y="2565400"/>
            <a:ext cx="60960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9900" y="1473200"/>
            <a:ext cx="7035800" cy="289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59600" y="749300"/>
            <a:ext cx="25019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77500" y="749300"/>
            <a:ext cx="1384300" cy="99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28800" y="2565400"/>
            <a:ext cx="4368800" cy="2133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25700" y="4343400"/>
            <a:ext cx="3975100" cy="3467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25700" y="3860800"/>
            <a:ext cx="1968500" cy="2159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311400" y="3746500"/>
            <a:ext cx="1968500" cy="2159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311400" y="4229100"/>
            <a:ext cx="3975100" cy="3467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25600" y="5676900"/>
            <a:ext cx="4940300" cy="1092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061200" y="3975100"/>
            <a:ext cx="1968500" cy="2159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946900" y="3848100"/>
            <a:ext cx="1968500" cy="2159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061200" y="4445000"/>
            <a:ext cx="3975100" cy="3467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946900" y="4330700"/>
            <a:ext cx="3975100" cy="3467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94400" y="5715000"/>
            <a:ext cx="5448300" cy="1092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58600" y="3975100"/>
            <a:ext cx="1968500" cy="2159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58600" y="4445000"/>
            <a:ext cx="3975100" cy="3467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544300" y="3848100"/>
            <a:ext cx="1968500" cy="2159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544300" y="4330700"/>
            <a:ext cx="3975100" cy="3467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680700" y="5702300"/>
            <a:ext cx="5181600" cy="1104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1920000">
            <a:off x="15240000" y="7353300"/>
            <a:ext cx="838200" cy="11303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-4292600" y="7874000"/>
            <a:ext cx="26441400" cy="208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311400" y="8369300"/>
            <a:ext cx="13220700" cy="1041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-584200" y="8293100"/>
            <a:ext cx="17005300" cy="18923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4927600" y="1562100"/>
            <a:ext cx="14147800" cy="1905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8458200" y="2019300"/>
            <a:ext cx="7073900" cy="952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7721600" y="1905000"/>
            <a:ext cx="89027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96400" y="2959100"/>
            <a:ext cx="7289800" cy="523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9900" y="1473200"/>
            <a:ext cx="7035800" cy="2895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59600" y="749300"/>
            <a:ext cx="2501900" cy="99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77500" y="749300"/>
            <a:ext cx="13843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723900" y="1498600"/>
            <a:ext cx="12014200" cy="8280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209800" y="3505200"/>
            <a:ext cx="6007100" cy="414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28800" y="2463800"/>
            <a:ext cx="2984500" cy="2133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685800" y="7124700"/>
            <a:ext cx="11696700" cy="3390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209800" y="7950200"/>
            <a:ext cx="5854700" cy="1689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731000" y="7023100"/>
            <a:ext cx="12484100" cy="353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817100" y="7874000"/>
            <a:ext cx="6235700" cy="1765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159000" y="7734300"/>
            <a:ext cx="3949700" cy="2806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804400" y="7670800"/>
            <a:ext cx="59944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94200" y="850900"/>
            <a:ext cx="16256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622300"/>
            <a:ext cx="1231900" cy="1143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82800" y="2324100"/>
            <a:ext cx="5003800" cy="127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75400" y="850900"/>
            <a:ext cx="34163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18300" y="723900"/>
            <a:ext cx="25019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72700" y="850900"/>
            <a:ext cx="17526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52100" y="635000"/>
            <a:ext cx="1447800" cy="1104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60600" y="9779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95600" y="9779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30600" y="977900"/>
            <a:ext cx="3302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60300" y="609600"/>
            <a:ext cx="1854200" cy="1193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9800" y="914400"/>
            <a:ext cx="520700" cy="8699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558800" y="3606800"/>
            <a:ext cx="19011900" cy="6007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